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42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7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6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120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8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9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8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5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55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5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1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4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0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F16D4A-30E2-41D2-B68F-505CCA5E9C17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4D795B-C613-43D9-8C91-2DEF22B05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techsmith.com/tips-how-tos/what-is-screencast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-o-matic.com/" TargetMode="External"/><Relationship Id="rId2" Type="http://schemas.openxmlformats.org/officeDocument/2006/relationships/hyperlink" Target="https://support.apple.com/en-us/HT20106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a Screencast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Darnell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screencast?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Screencasting</a:t>
            </a:r>
            <a:r>
              <a:rPr lang="en-US" dirty="0"/>
              <a:t> is when you record a video of your computer screen, oftentimes for teaching or sharing ideas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http://blogs.techsmith.com/tips-how-tos/what-is-screencasting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screencast?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times do you answer the same question?</a:t>
            </a:r>
          </a:p>
          <a:p>
            <a:r>
              <a:rPr lang="en-US" dirty="0" smtClean="0"/>
              <a:t>Make a screencast to show someone how to do something.</a:t>
            </a:r>
          </a:p>
          <a:p>
            <a:r>
              <a:rPr lang="en-US" dirty="0" smtClean="0"/>
              <a:t>Examples- </a:t>
            </a:r>
          </a:p>
          <a:p>
            <a:r>
              <a:rPr lang="en-US" dirty="0" smtClean="0"/>
              <a:t>Steps in a math problem</a:t>
            </a:r>
          </a:p>
          <a:p>
            <a:r>
              <a:rPr lang="en-US" dirty="0" smtClean="0"/>
              <a:t>How to read a map</a:t>
            </a:r>
          </a:p>
          <a:p>
            <a:r>
              <a:rPr lang="en-US" dirty="0" smtClean="0"/>
              <a:t>How to write an essay</a:t>
            </a:r>
          </a:p>
          <a:p>
            <a:r>
              <a:rPr lang="en-US" dirty="0" smtClean="0"/>
              <a:t>What are some other ways you could use a screencast? </a:t>
            </a:r>
          </a:p>
          <a:p>
            <a:r>
              <a:rPr lang="en-US" dirty="0" smtClean="0"/>
              <a:t>What are some ways your students could use/create a screencast?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screencast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programs, but here are two.</a:t>
            </a:r>
          </a:p>
          <a:p>
            <a:r>
              <a:rPr lang="en-US" dirty="0" smtClean="0"/>
              <a:t>On a Mac- </a:t>
            </a:r>
            <a:r>
              <a:rPr lang="en-US" dirty="0" err="1" smtClean="0"/>
              <a:t>Quicktime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support.apple.com/en-us/HT201066</a:t>
            </a:r>
            <a:endParaRPr lang="en-US" dirty="0" smtClean="0"/>
          </a:p>
          <a:p>
            <a:r>
              <a:rPr lang="en-US" dirty="0" smtClean="0"/>
              <a:t>On a PC- </a:t>
            </a:r>
            <a:r>
              <a:rPr lang="en-US" dirty="0" err="1" smtClean="0"/>
              <a:t>ScreenCastOMatic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https://screencast-o-matic.com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ScreenCastOMatic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 up- it is free.  </a:t>
            </a:r>
          </a:p>
          <a:p>
            <a:r>
              <a:rPr lang="en-US" dirty="0" smtClean="0"/>
              <a:t>There is a paid version ($15/</a:t>
            </a:r>
            <a:r>
              <a:rPr lang="en-US" dirty="0" err="1" smtClean="0"/>
              <a:t>yr</a:t>
            </a:r>
            <a:r>
              <a:rPr lang="en-US" dirty="0" smtClean="0"/>
              <a:t>), but the free one does most everything you will need.</a:t>
            </a:r>
          </a:p>
          <a:p>
            <a:r>
              <a:rPr lang="en-US" dirty="0" smtClean="0"/>
              <a:t>15 minutes per video.</a:t>
            </a:r>
          </a:p>
          <a:p>
            <a:r>
              <a:rPr lang="en-US" dirty="0" smtClean="0"/>
              <a:t>It is web-based.  You do not have to download anything to your computer, but there is an option to download.</a:t>
            </a:r>
          </a:p>
          <a:p>
            <a:r>
              <a:rPr lang="en-US" dirty="0" smtClean="0"/>
              <a:t>There are tutorials to show you how to use the features.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start recording.</a:t>
            </a:r>
          </a:p>
          <a:p>
            <a:r>
              <a:rPr lang="en-US" dirty="0" smtClean="0"/>
              <a:t>A window will open.</a:t>
            </a:r>
          </a:p>
          <a:p>
            <a:r>
              <a:rPr lang="en-US" dirty="0" smtClean="0"/>
              <a:t>Open the Launcher.</a:t>
            </a:r>
          </a:p>
          <a:p>
            <a:r>
              <a:rPr lang="en-US" dirty="0" smtClean="0"/>
              <a:t>Use the computer microphone, or an external microphone.</a:t>
            </a:r>
          </a:p>
          <a:p>
            <a:r>
              <a:rPr lang="en-US" dirty="0" smtClean="0"/>
              <a:t>Everything that is in the frame will record.</a:t>
            </a:r>
          </a:p>
          <a:p>
            <a:r>
              <a:rPr lang="en-US" dirty="0" smtClean="0"/>
              <a:t>You can adjust the size of the frame.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a webcam, screen, or both.</a:t>
            </a:r>
          </a:p>
          <a:p>
            <a:r>
              <a:rPr lang="en-US" dirty="0" smtClean="0"/>
              <a:t>The free version only records narration.  It does not record the audio from the computer.</a:t>
            </a:r>
          </a:p>
          <a:p>
            <a:r>
              <a:rPr lang="en-US" dirty="0" smtClean="0"/>
              <a:t>Test the mic.</a:t>
            </a:r>
          </a:p>
          <a:p>
            <a:r>
              <a:rPr lang="en-US" dirty="0" smtClean="0"/>
              <a:t>You can pause the recording.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finished, preview, then click on done.</a:t>
            </a:r>
          </a:p>
          <a:p>
            <a:r>
              <a:rPr lang="en-US" dirty="0" smtClean="0"/>
              <a:t>You can save as a video file, upload to screencast-o-</a:t>
            </a:r>
            <a:r>
              <a:rPr lang="en-US" dirty="0" err="1" smtClean="0"/>
              <a:t>matic</a:t>
            </a:r>
            <a:r>
              <a:rPr lang="en-US" dirty="0" smtClean="0"/>
              <a:t>, or upload to YouTube.</a:t>
            </a:r>
          </a:p>
          <a:p>
            <a:r>
              <a:rPr lang="en-US" dirty="0" smtClean="0"/>
              <a:t>For YouTube, you will need to log in.</a:t>
            </a:r>
          </a:p>
          <a:p>
            <a:r>
              <a:rPr lang="en-US" dirty="0" smtClean="0"/>
              <a:t>Name your recording.</a:t>
            </a:r>
          </a:p>
          <a:p>
            <a:r>
              <a:rPr lang="en-US" dirty="0" smtClean="0"/>
              <a:t>Give a description.</a:t>
            </a:r>
          </a:p>
          <a:p>
            <a:r>
              <a:rPr lang="en-US" dirty="0" smtClean="0"/>
              <a:t>Select Public, Private, or unlisted.</a:t>
            </a:r>
          </a:p>
          <a:p>
            <a:r>
              <a:rPr lang="en-US" dirty="0" smtClean="0"/>
              <a:t>Category- assign a category.</a:t>
            </a:r>
          </a:p>
          <a:p>
            <a:r>
              <a:rPr lang="en-US" dirty="0" smtClean="0"/>
              <a:t>Private, or unlisted, you give the link to people to access.</a:t>
            </a:r>
          </a:p>
        </p:txBody>
      </p:sp>
    </p:spTree>
    <p:extLst>
      <p:ext uri="{BB962C8B-B14F-4D97-AF65-F5344CB8AC3E}">
        <p14:creationId xmlns:p14="http://schemas.microsoft.com/office/powerpoint/2010/main" val="2703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to Screencast-o-</a:t>
            </a:r>
            <a:r>
              <a:rPr lang="en-US" dirty="0" err="1" smtClean="0"/>
              <a:t>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a title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Make a channel</a:t>
            </a:r>
          </a:p>
          <a:p>
            <a:r>
              <a:rPr lang="en-US" dirty="0" smtClean="0"/>
              <a:t>Make it so viewers must enter a password to access the video.</a:t>
            </a:r>
          </a:p>
          <a:p>
            <a:r>
              <a:rPr lang="en-US" dirty="0" smtClean="0"/>
              <a:t>Searchable on Google, or no where.</a:t>
            </a:r>
          </a:p>
          <a:p>
            <a:r>
              <a:rPr lang="en-US" dirty="0" smtClean="0"/>
              <a:t>Publish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380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How to make a Screencast</vt:lpstr>
      <vt:lpstr>What is a screencast?</vt:lpstr>
      <vt:lpstr>Why make a screencast?</vt:lpstr>
      <vt:lpstr>How to make a screencast</vt:lpstr>
      <vt:lpstr>ScreenCastOMatic</vt:lpstr>
      <vt:lpstr>PowerPoint Presentation</vt:lpstr>
      <vt:lpstr>PowerPoint Presentation</vt:lpstr>
      <vt:lpstr>YouTube</vt:lpstr>
      <vt:lpstr>Upload to Screencast-o-matic</vt:lpstr>
    </vt:vector>
  </TitlesOfParts>
  <Company>Prairie-Hills ESD 144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Screencast</dc:title>
  <dc:creator>Mr. Darnell</dc:creator>
  <cp:lastModifiedBy>Mr. Darnell</cp:lastModifiedBy>
  <cp:revision>4</cp:revision>
  <dcterms:created xsi:type="dcterms:W3CDTF">2016-12-13T15:57:22Z</dcterms:created>
  <dcterms:modified xsi:type="dcterms:W3CDTF">2016-12-13T16:31:00Z</dcterms:modified>
</cp:coreProperties>
</file>